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FwFduRA_L6Q" TargetMode="External"/><Relationship Id="rId4" Type="http://schemas.openxmlformats.org/officeDocument/2006/relationships/hyperlink" Target="http://www.clarifai.com/#dem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Neural Networks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University of Florida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Eder Santana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Shift and scale invariance: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https://www.youtube.com/watch?v=FwFduRA_L6Q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http://www.clarifai.com/#demo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Wikipedia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Shift and scale invariance: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AlexNet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0" y="1712722"/>
            <a:ext cx="9144000" cy="306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AlexNet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476" y="1099200"/>
            <a:ext cx="6866700" cy="393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AlexNet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Shift and scale invariance: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 you think of other symmetries that might be useful for machine learning?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Radial Basis Functions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Convolutional Neural Networks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Topics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Radial Basis Functions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Convolutional Neural Networks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Radial basis functions - Topics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Inner products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RKHS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Cover’s Theorem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RBF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74" y="1017725"/>
            <a:ext cx="7565351" cy="38740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source: Wikipedia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Review FIRs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2D convolutions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Max-pooling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Shift and scale invariance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Review FIRs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175" y="1680150"/>
            <a:ext cx="3122274" cy="312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Wikipedia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2D Convolutions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525" y="1620250"/>
            <a:ext cx="4321225" cy="31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7125" y="4703400"/>
            <a:ext cx="7442700" cy="51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 Stanford Tutorial: http://ufldl.stanford.edu/tutorial/supervised/FeatureExtractionUsingConvolution/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Neural Network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Max-pooling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350" y="1793050"/>
            <a:ext cx="5429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-55825" y="4899475"/>
            <a:ext cx="4832999" cy="56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source: Wikipedia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